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9" r:id="rId2"/>
  </p:sldIdLst>
  <p:sldSz cx="10691813" cy="7559675"/>
  <p:notesSz cx="7102475" cy="102330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C6FF1F"/>
    <a:srgbClr val="CCFF66"/>
    <a:srgbClr val="FFCC66"/>
    <a:srgbClr val="FFCC99"/>
    <a:srgbClr val="6699FF"/>
    <a:srgbClr val="75EEA4"/>
    <a:srgbClr val="FF6600"/>
    <a:srgbClr val="FF6699"/>
    <a:srgbClr val="88B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35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0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3077518" cy="513204"/>
          </a:xfrm>
          <a:prstGeom prst="rect">
            <a:avLst/>
          </a:prstGeom>
        </p:spPr>
        <p:txBody>
          <a:bodyPr vert="horz" lIns="94609" tIns="47306" rIns="94609" bIns="4730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303" y="1"/>
            <a:ext cx="3077518" cy="513204"/>
          </a:xfrm>
          <a:prstGeom prst="rect">
            <a:avLst/>
          </a:prstGeom>
        </p:spPr>
        <p:txBody>
          <a:bodyPr vert="horz" lIns="94609" tIns="47306" rIns="94609" bIns="47306" rtlCol="0"/>
          <a:lstStyle>
            <a:lvl1pPr algn="r">
              <a:defRPr sz="1200"/>
            </a:lvl1pPr>
          </a:lstStyle>
          <a:p>
            <a:fld id="{327BDEF2-C8A0-41E1-A7D8-936D199C8E07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09663" y="1279525"/>
            <a:ext cx="488315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09" tIns="47306" rIns="94609" bIns="4730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584" y="4924473"/>
            <a:ext cx="5681317" cy="4028814"/>
          </a:xfrm>
          <a:prstGeom prst="rect">
            <a:avLst/>
          </a:prstGeom>
        </p:spPr>
        <p:txBody>
          <a:bodyPr vert="horz" lIns="94609" tIns="47306" rIns="94609" bIns="4730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719826"/>
            <a:ext cx="3077518" cy="513204"/>
          </a:xfrm>
          <a:prstGeom prst="rect">
            <a:avLst/>
          </a:prstGeom>
        </p:spPr>
        <p:txBody>
          <a:bodyPr vert="horz" lIns="94609" tIns="47306" rIns="94609" bIns="4730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303" y="9719826"/>
            <a:ext cx="3077518" cy="513204"/>
          </a:xfrm>
          <a:prstGeom prst="rect">
            <a:avLst/>
          </a:prstGeom>
        </p:spPr>
        <p:txBody>
          <a:bodyPr vert="horz" lIns="94609" tIns="47306" rIns="94609" bIns="47306" rtlCol="0" anchor="b"/>
          <a:lstStyle>
            <a:lvl1pPr algn="r">
              <a:defRPr sz="1200"/>
            </a:lvl1pPr>
          </a:lstStyle>
          <a:p>
            <a:fld id="{05CEB229-F530-4A21-A4F2-C90CE5E699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3771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3110-B1AF-4E6F-BB59-B38C8DF25AFD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03EC-2D5F-478B-BBC7-B1AC9BEDFB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7220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3110-B1AF-4E6F-BB59-B38C8DF25AFD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03EC-2D5F-478B-BBC7-B1AC9BEDFB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0484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3110-B1AF-4E6F-BB59-B38C8DF25AFD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03EC-2D5F-478B-BBC7-B1AC9BEDFB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172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3110-B1AF-4E6F-BB59-B38C8DF25AFD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03EC-2D5F-478B-BBC7-B1AC9BEDFB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3901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3110-B1AF-4E6F-BB59-B38C8DF25AFD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03EC-2D5F-478B-BBC7-B1AC9BEDFB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2604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3110-B1AF-4E6F-BB59-B38C8DF25AFD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03EC-2D5F-478B-BBC7-B1AC9BEDFB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2591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3110-B1AF-4E6F-BB59-B38C8DF25AFD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03EC-2D5F-478B-BBC7-B1AC9BEDFB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424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3110-B1AF-4E6F-BB59-B38C8DF25AFD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03EC-2D5F-478B-BBC7-B1AC9BEDFB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3507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3110-B1AF-4E6F-BB59-B38C8DF25AFD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03EC-2D5F-478B-BBC7-B1AC9BEDFB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7568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3110-B1AF-4E6F-BB59-B38C8DF25AFD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03EC-2D5F-478B-BBC7-B1AC9BEDFB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8201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3110-B1AF-4E6F-BB59-B38C8DF25AFD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03EC-2D5F-478B-BBC7-B1AC9BEDFB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3076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A3110-B1AF-4E6F-BB59-B38C8DF25AFD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D03EC-2D5F-478B-BBC7-B1AC9BEDFB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424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3320D88D-C3B1-480B-9E6E-53BC3B06479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67855" y="1834447"/>
          <a:ext cx="10167915" cy="50604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51563">
                  <a:extLst>
                    <a:ext uri="{9D8B030D-6E8A-4147-A177-3AD203B41FA5}">
                      <a16:colId xmlns:a16="http://schemas.microsoft.com/office/drawing/2014/main" val="1446762939"/>
                    </a:ext>
                  </a:extLst>
                </a:gridCol>
                <a:gridCol w="6316352">
                  <a:extLst>
                    <a:ext uri="{9D8B030D-6E8A-4147-A177-3AD203B41FA5}">
                      <a16:colId xmlns:a16="http://schemas.microsoft.com/office/drawing/2014/main" val="3231059543"/>
                    </a:ext>
                  </a:extLst>
                </a:gridCol>
              </a:tblGrid>
              <a:tr h="6717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貴団体・貴グループの名称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7014" marR="670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ja-JP" altLang="en-US" sz="1000" b="1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（ふりがな）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7014" marR="670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9491317"/>
                  </a:ext>
                </a:extLst>
              </a:tr>
              <a:tr h="6717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貴団体・貴グループの所在地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7014" marR="670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7014" marR="670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3487255"/>
                  </a:ext>
                </a:extLst>
              </a:tr>
              <a:tr h="12969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連絡窓口の方のお名前</a:t>
                      </a:r>
                      <a:r>
                        <a:rPr lang="ja-JP" altLang="en-US" sz="1800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、電話</a:t>
                      </a:r>
                      <a:r>
                        <a:rPr lang="ja-JP" sz="1800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番号</a:t>
                      </a:r>
                      <a:r>
                        <a:rPr lang="ja-JP" altLang="en-US" sz="1800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、</a:t>
                      </a:r>
                      <a:endParaRPr lang="en-US" altLang="ja-JP" sz="1800" kern="100" dirty="0"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メールアドレス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7014" marR="670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kumimoji="1" lang="ja-JP" altLang="en-US" sz="1050" b="1" kern="100" dirty="0">
                          <a:solidFill>
                            <a:schemeClr val="tx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（ふりがな）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800" b="1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お名前</a:t>
                      </a:r>
                      <a:endParaRPr lang="en-US" altLang="ja-JP" sz="1800" b="1" kern="100" dirty="0"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800" b="1" kern="100" dirty="0"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800" b="1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ja-JP" altLang="en-US" sz="1800" b="1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altLang="ja-JP" sz="1800" b="1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ja-JP" altLang="en-US" sz="1800" b="1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altLang="ja-JP" sz="1800" b="1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ja-JP" altLang="en-US" sz="1800" b="1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　　　　　　－　　　　　　－</a:t>
                      </a:r>
                      <a:endParaRPr lang="en-US" altLang="ja-JP" sz="1800" b="1" kern="100" dirty="0"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800" b="1" kern="100" dirty="0"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800" b="1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ﾒｰﾙｱﾄﾞﾚｽ　　　　　　　　　　　＠</a:t>
                      </a:r>
                      <a:endParaRPr lang="ja-JP" sz="1800" b="1" kern="100" dirty="0"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7014" marR="670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1498130"/>
                  </a:ext>
                </a:extLst>
              </a:tr>
              <a:tr h="87847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会合</a:t>
                      </a: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lang="ja-JP" sz="1800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会場</a:t>
                      </a: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r>
                        <a:rPr lang="ja-JP" sz="1800" kern="10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の</a:t>
                      </a:r>
                      <a:r>
                        <a:rPr lang="ja-JP" altLang="en-US" sz="1800" kern="10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名称・</a:t>
                      </a:r>
                      <a:r>
                        <a:rPr lang="ja-JP" sz="1800" kern="10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住所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7014" marR="670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ja-JP" sz="1800" b="1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7014" marR="670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3858265"/>
                  </a:ext>
                </a:extLst>
              </a:tr>
              <a:tr h="11925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希望日時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7014" marR="670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400" b="1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第一希望：令和</a:t>
                      </a:r>
                      <a:r>
                        <a:rPr lang="ja-JP" sz="1400" b="1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　年 　</a:t>
                      </a:r>
                      <a:r>
                        <a:rPr lang="ja-JP" altLang="en-US" sz="1400" b="1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  <a:r>
                        <a:rPr lang="ja-JP" sz="1400" b="1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月 　</a:t>
                      </a:r>
                      <a:r>
                        <a:rPr lang="ja-JP" altLang="en-US" sz="1400" b="1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  <a:r>
                        <a:rPr lang="ja-JP" sz="1400" b="1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日</a:t>
                      </a:r>
                      <a:r>
                        <a:rPr lang="ja-JP" altLang="en-US" sz="1400" b="1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  <a:r>
                        <a:rPr lang="en-US" sz="1400" b="1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 </a:t>
                      </a:r>
                      <a:r>
                        <a:rPr lang="ja-JP" sz="1400" b="1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  <a:r>
                        <a:rPr lang="en-US" sz="1400" b="1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r>
                        <a:rPr lang="ja-JP" altLang="en-US" sz="1400" b="1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　</a:t>
                      </a:r>
                      <a:r>
                        <a:rPr lang="ja-JP" sz="1400" b="1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時　　分　～　　時　</a:t>
                      </a:r>
                      <a:r>
                        <a:rPr lang="ja-JP" altLang="en-US" sz="1400" b="1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  <a:r>
                        <a:rPr lang="ja-JP" sz="1400" b="1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分</a:t>
                      </a:r>
                      <a:endParaRPr lang="en-US" altLang="ja-JP" sz="1400" b="1" kern="100" dirty="0"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400" b="1" kern="100" dirty="0"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第二希望：令和</a:t>
                      </a:r>
                      <a:r>
                        <a:rPr lang="ja-JP" altLang="ja-JP" sz="1400" b="1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　年 　</a:t>
                      </a:r>
                      <a:r>
                        <a:rPr lang="ja-JP" altLang="en-US" sz="1400" b="1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  <a:r>
                        <a:rPr lang="ja-JP" altLang="ja-JP" sz="1400" b="1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月 　</a:t>
                      </a:r>
                      <a:r>
                        <a:rPr lang="ja-JP" altLang="en-US" sz="1400" b="1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  <a:r>
                        <a:rPr lang="ja-JP" altLang="ja-JP" sz="1400" b="1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日</a:t>
                      </a:r>
                      <a:r>
                        <a:rPr lang="ja-JP" altLang="en-US" sz="1400" b="1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  <a:r>
                        <a:rPr lang="en-US" altLang="ja-JP" sz="1400" b="1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 </a:t>
                      </a:r>
                      <a:r>
                        <a:rPr lang="ja-JP" altLang="ja-JP" sz="1400" b="1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  <a:r>
                        <a:rPr lang="en-US" altLang="ja-JP" sz="1400" b="1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r>
                        <a:rPr lang="ja-JP" altLang="en-US" sz="1400" b="1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　</a:t>
                      </a:r>
                      <a:r>
                        <a:rPr lang="ja-JP" altLang="ja-JP" sz="1400" b="1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時　　分　～　　時　</a:t>
                      </a:r>
                      <a:r>
                        <a:rPr lang="ja-JP" altLang="en-US" sz="1400" b="1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  <a:r>
                        <a:rPr lang="ja-JP" altLang="ja-JP" sz="1400" b="1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分</a:t>
                      </a:r>
                      <a:endParaRPr lang="en-US" altLang="ja-JP" sz="1400" b="1" kern="100" dirty="0"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67014" marR="670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9347686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D1DA7125-4E85-4396-9BEE-053062772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657" y="302672"/>
            <a:ext cx="9534818" cy="141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公正取引委員会中国支所　取引課宛て</a:t>
            </a:r>
            <a:endParaRPr kumimoji="0" lang="ja-JP" altLang="ja-JP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defTabSz="914400"/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メールアドレス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	   chugoku_torihiki1501@jftc.go.jp</a:t>
            </a:r>
            <a:endParaRPr kumimoji="0" lang="en-US" altLang="ja-JP" sz="20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endParaRPr kumimoji="0" lang="ja-JP" altLang="ja-JP" sz="900" b="0" i="0" u="sng" strike="noStrike" cap="none" normalizeH="0" baseline="0" dirty="0">
              <a:ln>
                <a:noFill/>
              </a:ln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　　　　　　　　</a:t>
            </a:r>
            <a:r>
              <a:rPr kumimoji="0" lang="ja-JP" altLang="ja-JP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消費者セミナー　申込書</a:t>
            </a:r>
            <a:endParaRPr kumimoji="0" lang="ja-JP" altLang="ja-JP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33BD99C-6349-4197-97A9-FD5F7A3E12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775" y="6928036"/>
            <a:ext cx="96681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注１：お申し込みのみであり、これをもって確定するものではありません（後日、開催について日程調整をさせていただきます。）。</a:t>
            </a:r>
            <a:endParaRPr kumimoji="0" lang="ja-JP" altLang="ja-JP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注２：お申し込みいただいた方の個人情報は、「行政機関の保有する個人情報の保護に関する法律」の規定に従って厳正に取り扱います。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910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3673</TotalTime>
  <Words>235</Words>
  <Application>Microsoft Office PowerPoint</Application>
  <PresentationFormat>ユーザー設定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ゴシック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Administrator</dc:creator>
  <cp:lastModifiedBy>湯田 あかり</cp:lastModifiedBy>
  <cp:revision>380</cp:revision>
  <cp:lastPrinted>2024-04-30T06:54:30Z</cp:lastPrinted>
  <dcterms:created xsi:type="dcterms:W3CDTF">2019-10-30T07:31:14Z</dcterms:created>
  <dcterms:modified xsi:type="dcterms:W3CDTF">2024-05-22T05:45:23Z</dcterms:modified>
</cp:coreProperties>
</file>